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729" r:id="rId2"/>
  </p:sldMasterIdLst>
  <p:notesMasterIdLst>
    <p:notesMasterId r:id="rId4"/>
  </p:notesMasterIdLst>
  <p:handoutMasterIdLst>
    <p:handoutMasterId r:id="rId5"/>
  </p:handoutMasterIdLst>
  <p:sldIdLst>
    <p:sldId id="320" r:id="rId3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595">
          <p15:clr>
            <a:srgbClr val="A4A3A4"/>
          </p15:clr>
        </p15:guide>
        <p15:guide id="7" pos="222">
          <p15:clr>
            <a:srgbClr val="A4A3A4"/>
          </p15:clr>
        </p15:guide>
        <p15:guide id="8" pos="2880">
          <p15:clr>
            <a:srgbClr val="A4A3A4"/>
          </p15:clr>
        </p15:guide>
        <p15:guide id="9" pos="553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CB5AA"/>
    <a:srgbClr val="4C4948"/>
    <a:srgbClr val="45B035"/>
    <a:srgbClr val="72A1C7"/>
    <a:srgbClr val="AAA282"/>
    <a:srgbClr val="784D23"/>
    <a:srgbClr val="E77400"/>
    <a:srgbClr val="C13932"/>
    <a:srgbClr val="215787"/>
    <a:srgbClr val="9C7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濃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テーマ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濃色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淡色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0" autoAdjust="0"/>
    <p:restoredTop sz="94660"/>
  </p:normalViewPr>
  <p:slideViewPr>
    <p:cSldViewPr snapToObjects="1" showGuides="1">
      <p:cViewPr varScale="1">
        <p:scale>
          <a:sx n="117" d="100"/>
          <a:sy n="117" d="100"/>
        </p:scale>
        <p:origin x="-1560" y="-90"/>
      </p:cViewPr>
      <p:guideLst>
        <p:guide orient="horz" pos="3838"/>
        <p:guide orient="horz" pos="2160"/>
        <p:guide orient="horz" pos="527"/>
        <p:guide orient="horz" pos="1207"/>
        <p:guide orient="horz" pos="709"/>
        <p:guide orient="horz" pos="595"/>
        <p:guide pos="222"/>
        <p:guide pos="2880"/>
        <p:guide pos="5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8" d="100"/>
          <a:sy n="78" d="100"/>
        </p:scale>
        <p:origin x="-4002" y="-96"/>
      </p:cViewPr>
      <p:guideLst>
        <p:guide orient="horz" pos="3131"/>
        <p:guide pos="2145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2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C38B-62F8-4B48-9B1A-66811AD2B347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446E8-9179-4731-8E2B-D550A5F03E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7572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ＭＳ Ｐゴシック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4" y="2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ＭＳ Ｐゴシック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8" y="4721186"/>
            <a:ext cx="4991947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テキストの書式設定</a:t>
            </a:r>
            <a:endParaRPr lang="en-US" altLang="ja-JP" noProof="0" dirty="0" smtClean="0"/>
          </a:p>
          <a:p>
            <a:pPr lvl="1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2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2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3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3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4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4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5 </a:t>
            </a:r>
            <a:r>
              <a:rPr lang="ja-JP" altLang="en-US" noProof="0" dirty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373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ＭＳ Ｐゴシック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4" y="9442373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B44E35B6-1C1D-4D4D-B127-5DCF159EC4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79945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E35B6-1C1D-4D4D-B127-5DCF159EC4AE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3600" cy="686520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9200" y="1304925"/>
            <a:ext cx="7453370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lang="ja-JP" altLang="en-US" sz="2000" b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marL="0" lvl="0" indent="0" fontAlgn="auto">
              <a:spcAft>
                <a:spcPts val="0"/>
              </a:spcAft>
            </a:pPr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349200" y="2276475"/>
            <a:ext cx="7453370" cy="113188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lang="ja-JP" altLang="en-US" sz="3200" b="1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9200" y="3681462"/>
            <a:ext cx="4147038" cy="1620000"/>
          </a:xfrm>
          <a:prstGeom prst="rect">
            <a:avLst/>
          </a:prstGeom>
        </p:spPr>
        <p:txBody>
          <a:bodyPr lIns="0" rIns="0" anchor="t"/>
          <a:lstStyle>
            <a:lvl1pPr marL="0" indent="0"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YYYY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MM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DD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" y="3991920"/>
            <a:ext cx="2292886" cy="3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74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テキスト プレースホルダー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800" y="1160748"/>
            <a:ext cx="8439150" cy="747712"/>
          </a:xfrm>
        </p:spPr>
        <p:txBody>
          <a:bodyPr/>
          <a:lstStyle>
            <a:lvl1pPr>
              <a:defRPr sz="2400"/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ja-JP" altLang="en-US" sz="1600" b="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テキスト プレースホルダー 18"/>
          <p:cNvSpPr>
            <a:spLocks noGrp="1"/>
          </p:cNvSpPr>
          <p:nvPr>
            <p:ph type="body" sz="quarter" idx="12" hasCustomPrompt="1"/>
          </p:nvPr>
        </p:nvSpPr>
        <p:spPr>
          <a:xfrm>
            <a:off x="352800" y="2139845"/>
            <a:ext cx="1195200" cy="1296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z="2000" b="1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特徴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352800" y="3576511"/>
            <a:ext cx="1195200" cy="1296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z="2000" b="1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特徴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52800" y="5013176"/>
            <a:ext cx="1195200" cy="1296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ja-JP" altLang="en-US" sz="2000" b="1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特徴</a:t>
            </a:r>
            <a:r>
              <a:rPr kumimoji="1" lang="en-US" altLang="ja-JP" dirty="0" smtClean="0"/>
              <a:t>3</a:t>
            </a:r>
            <a:endParaRPr lang="ja-JP" altLang="en-US" sz="2000" dirty="0"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1547813" y="2154698"/>
            <a:ext cx="7243762" cy="1295400"/>
          </a:xfrm>
          <a:ln>
            <a:solidFill>
              <a:schemeClr val="accent2"/>
            </a:solidFill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 sz="1800" b="0"/>
            </a:lvl1pPr>
          </a:lstStyle>
          <a:p>
            <a:pPr>
              <a:spcAft>
                <a:spcPts val="1200"/>
              </a:spcAft>
              <a:defRPr/>
            </a:pPr>
            <a:r>
              <a:rPr lang="ja-JP" alt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特徴１に関する見出しを入力します</a:t>
            </a:r>
            <a:endParaRPr lang="en-US" altLang="ja-JP" sz="1800" b="1" dirty="0" smtClean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n"/>
              <a:defRPr/>
            </a:pPr>
            <a:r>
              <a:rPr lang="ja-JP" alt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ここにテキストを入力します。</a:t>
            </a:r>
            <a:endParaRPr lang="en-US" altLang="ja-JP" sz="14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n"/>
              <a:defRPr/>
            </a:pPr>
            <a:r>
              <a:rPr lang="ja-JP" alt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ここにテキストを入力します。</a:t>
            </a:r>
            <a:endParaRPr lang="en-US" altLang="ja-JP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547214" y="3587764"/>
            <a:ext cx="7243762" cy="1295400"/>
          </a:xfrm>
          <a:ln>
            <a:solidFill>
              <a:schemeClr val="accent2"/>
            </a:solidFill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 sz="1800" b="0"/>
            </a:lvl1pPr>
          </a:lstStyle>
          <a:p>
            <a:pPr>
              <a:spcAft>
                <a:spcPts val="1200"/>
              </a:spcAft>
              <a:defRPr/>
            </a:pPr>
            <a:r>
              <a:rPr lang="ja-JP" alt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特徴</a:t>
            </a:r>
            <a:r>
              <a:rPr lang="en-US" altLang="ja-JP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2</a:t>
            </a:r>
            <a:r>
              <a:rPr lang="ja-JP" alt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に関する見出しを入力します</a:t>
            </a:r>
            <a:endParaRPr lang="en-US" altLang="ja-JP" sz="1800" b="1" dirty="0" smtClean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n"/>
              <a:defRPr/>
            </a:pPr>
            <a:r>
              <a:rPr lang="ja-JP" alt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ここにテキストを入力します。</a:t>
            </a:r>
            <a:endParaRPr lang="en-US" altLang="ja-JP" sz="14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n"/>
              <a:defRPr/>
            </a:pPr>
            <a:r>
              <a:rPr lang="ja-JP" alt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ここにテキストを入力します。</a:t>
            </a:r>
            <a:endParaRPr lang="en-US" altLang="ja-JP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1547214" y="5035564"/>
            <a:ext cx="7243762" cy="1295400"/>
          </a:xfrm>
          <a:ln>
            <a:solidFill>
              <a:schemeClr val="accent2"/>
            </a:solidFill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 sz="1800" b="0"/>
            </a:lvl1pPr>
          </a:lstStyle>
          <a:p>
            <a:pPr>
              <a:spcAft>
                <a:spcPts val="1200"/>
              </a:spcAft>
              <a:defRPr/>
            </a:pPr>
            <a:r>
              <a:rPr lang="ja-JP" alt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特徴</a:t>
            </a:r>
            <a:r>
              <a:rPr lang="en-US" altLang="ja-JP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3</a:t>
            </a:r>
            <a:r>
              <a:rPr lang="ja-JP" alt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に関する見出しを入力します</a:t>
            </a:r>
            <a:endParaRPr lang="en-US" altLang="ja-JP" sz="1800" b="1" dirty="0" smtClean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n"/>
              <a:defRPr/>
            </a:pPr>
            <a:r>
              <a:rPr lang="ja-JP" alt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ここにテキストを入力します。</a:t>
            </a:r>
            <a:endParaRPr lang="en-US" altLang="ja-JP" sz="14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n"/>
              <a:defRPr/>
            </a:pPr>
            <a:r>
              <a:rPr lang="ja-JP" alt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ここにテキストを入力します。</a:t>
            </a:r>
            <a:endParaRPr lang="en-US" altLang="ja-JP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8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/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1114118"/>
            <a:ext cx="8444790" cy="400050"/>
          </a:xfrm>
        </p:spPr>
        <p:txBody>
          <a:bodyPr/>
          <a:lstStyle>
            <a:lvl1pPr>
              <a:defRPr sz="2400" b="1"/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chemeClr val="accent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ここにサブタイトルを入力します</a:t>
            </a:r>
            <a:endParaRPr lang="ja-JP" altLang="en-US" sz="2000" dirty="0">
              <a:solidFill>
                <a:schemeClr val="accent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2800" y="80963"/>
            <a:ext cx="8439150" cy="719137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右矢印 6"/>
          <p:cNvSpPr/>
          <p:nvPr userDrawn="1"/>
        </p:nvSpPr>
        <p:spPr>
          <a:xfrm>
            <a:off x="2335213" y="3051175"/>
            <a:ext cx="1244600" cy="7556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8" name="左右矢印 7"/>
          <p:cNvSpPr/>
          <p:nvPr userDrawn="1"/>
        </p:nvSpPr>
        <p:spPr>
          <a:xfrm>
            <a:off x="5564188" y="3051175"/>
            <a:ext cx="1209675" cy="75565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800" y="1745184"/>
            <a:ext cx="8439150" cy="747712"/>
          </a:xfrm>
        </p:spPr>
        <p:txBody>
          <a:bodyPr/>
          <a:lstStyle>
            <a:lvl1pPr>
              <a:defRPr sz="2400"/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ja-JP" altLang="en-US" sz="1600" b="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 hasCustomPrompt="1"/>
          </p:nvPr>
        </p:nvSpPr>
        <p:spPr>
          <a:xfrm>
            <a:off x="352800" y="2924175"/>
            <a:ext cx="1994557" cy="10096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川崎重工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3570807" y="2924944"/>
            <a:ext cx="1994557" cy="10096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貴社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819408" y="2938154"/>
            <a:ext cx="1972168" cy="995671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ja-JP" altLang="en-US" sz="2000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エンドユーザー</a:t>
            </a:r>
            <a:endParaRPr lang="ja-JP" altLang="en-US" sz="2000" dirty="0"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15" hasCustomPrompt="1"/>
          </p:nvPr>
        </p:nvSpPr>
        <p:spPr>
          <a:xfrm>
            <a:off x="352800" y="4071218"/>
            <a:ext cx="2002409" cy="14024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kumimoji="1" lang="ja-JP" altLang="en-US" dirty="0"/>
          </a:p>
        </p:txBody>
      </p:sp>
      <p:sp>
        <p:nvSpPr>
          <p:cNvPr id="29" name="コンテンツ プレースホルダー 27"/>
          <p:cNvSpPr>
            <a:spLocks noGrp="1"/>
          </p:cNvSpPr>
          <p:nvPr>
            <p:ph sz="quarter" idx="16" hasCustomPrompt="1"/>
          </p:nvPr>
        </p:nvSpPr>
        <p:spPr>
          <a:xfrm>
            <a:off x="3585144" y="4077072"/>
            <a:ext cx="2002409" cy="14024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kumimoji="1" lang="ja-JP" altLang="en-US" dirty="0"/>
          </a:p>
        </p:txBody>
      </p:sp>
      <p:sp>
        <p:nvSpPr>
          <p:cNvPr id="30" name="コンテンツ プレースホルダー 27"/>
          <p:cNvSpPr>
            <a:spLocks noGrp="1"/>
          </p:cNvSpPr>
          <p:nvPr>
            <p:ph sz="quarter" idx="17" hasCustomPrompt="1"/>
          </p:nvPr>
        </p:nvSpPr>
        <p:spPr>
          <a:xfrm>
            <a:off x="6854067" y="4077072"/>
            <a:ext cx="2002409" cy="14024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0228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テキスト プレースホルダー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800" y="1160748"/>
            <a:ext cx="8439150" cy="747712"/>
          </a:xfrm>
        </p:spPr>
        <p:txBody>
          <a:bodyPr/>
          <a:lstStyle>
            <a:lvl1pPr>
              <a:defRPr sz="2400"/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ja-JP" altLang="en-US" sz="1600" b="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2"/>
          </p:nvPr>
        </p:nvSpPr>
        <p:spPr>
          <a:xfrm>
            <a:off x="352405" y="2132856"/>
            <a:ext cx="8439170" cy="414046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4232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0"/>
          </p:nvPr>
        </p:nvSpPr>
        <p:spPr>
          <a:xfrm>
            <a:off x="367174" y="1016732"/>
            <a:ext cx="4068762" cy="540059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グラフ プレースホルダー 3"/>
          <p:cNvSpPr>
            <a:spLocks noGrp="1"/>
          </p:cNvSpPr>
          <p:nvPr>
            <p:ph type="chart" sz="quarter" idx="11"/>
          </p:nvPr>
        </p:nvSpPr>
        <p:spPr>
          <a:xfrm>
            <a:off x="4715706" y="1016732"/>
            <a:ext cx="4068762" cy="5400599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8021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Verdana" panose="020B0604030504040204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13"/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1114118"/>
            <a:ext cx="8444790" cy="400050"/>
          </a:xfrm>
        </p:spPr>
        <p:txBody>
          <a:bodyPr/>
          <a:lstStyle>
            <a:lvl1pPr>
              <a:defRPr sz="2400" b="1" baseline="0">
                <a:latin typeface="Verdana" panose="020B0604030504040204" pitchFamily="34" charset="0"/>
                <a:ea typeface="メイリオ" panose="020B0604030504040204" pitchFamily="50" charset="-128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chemeClr val="accent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ここにサブタイトルを入力します</a:t>
            </a:r>
            <a:endParaRPr lang="ja-JP" altLang="en-US" sz="2000" dirty="0">
              <a:solidFill>
                <a:schemeClr val="accent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テキスト プレースホルダー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800" y="1745184"/>
            <a:ext cx="8439150" cy="747712"/>
          </a:xfrm>
        </p:spPr>
        <p:txBody>
          <a:bodyPr/>
          <a:lstStyle>
            <a:lvl1pPr>
              <a:defRPr sz="2400" baseline="0">
                <a:latin typeface="Verdana" panose="020B0604030504040204" pitchFamily="34" charset="0"/>
                <a:ea typeface="メイリオ" panose="020B0604030504040204" pitchFamily="50" charset="-128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ja-JP" altLang="en-US" sz="1600" b="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martArt プレースホルダー 5"/>
          <p:cNvSpPr>
            <a:spLocks noGrp="1"/>
          </p:cNvSpPr>
          <p:nvPr>
            <p:ph type="dgm" sz="quarter" idx="12"/>
          </p:nvPr>
        </p:nvSpPr>
        <p:spPr>
          <a:xfrm>
            <a:off x="352800" y="2816932"/>
            <a:ext cx="8445125" cy="1439862"/>
          </a:xfrm>
        </p:spPr>
        <p:txBody>
          <a:bodyPr/>
          <a:lstStyle>
            <a:lvl1pPr>
              <a:defRPr baseline="0">
                <a:latin typeface="Verdana" panose="020B060403050404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710870" y="4256794"/>
            <a:ext cx="0" cy="319528"/>
          </a:xfrm>
          <a:prstGeom prst="lin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2150" y="4575175"/>
            <a:ext cx="5216525" cy="1512888"/>
          </a:xfrm>
          <a:ln>
            <a:solidFill>
              <a:schemeClr val="accent2"/>
            </a:solidFill>
          </a:ln>
        </p:spPr>
        <p:txBody>
          <a:bodyPr/>
          <a:lstStyle>
            <a:lvl1pPr marL="0" indent="0" eaLnBrk="1" hangingPunct="1">
              <a:spcBef>
                <a:spcPct val="0"/>
              </a:spcBef>
              <a:buFontTx/>
              <a:buNone/>
              <a:defRPr sz="2400"/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ja-JP" altLang="en-US" sz="1600" b="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66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7"/>
          <p:cNvSpPr>
            <a:spLocks noGrp="1"/>
          </p:cNvSpPr>
          <p:nvPr>
            <p:ph sz="quarter" idx="15" hasCustomPrompt="1"/>
          </p:nvPr>
        </p:nvSpPr>
        <p:spPr>
          <a:xfrm>
            <a:off x="4932040" y="2092966"/>
            <a:ext cx="3852428" cy="2626634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en-US" altLang="ja-JP" sz="1600" b="0" dirty="0" smtClean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kumimoji="1" lang="ja-JP" altLang="en-US" dirty="0" smtClean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800" y="1160748"/>
            <a:ext cx="8439150" cy="747712"/>
          </a:xfrm>
        </p:spPr>
        <p:txBody>
          <a:bodyPr/>
          <a:lstStyle>
            <a:lvl1pPr>
              <a:defRPr sz="2400"/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ja-JP" altLang="en-US" sz="1600" b="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表プレースホルダー 4"/>
          <p:cNvSpPr>
            <a:spLocks noGrp="1"/>
          </p:cNvSpPr>
          <p:nvPr>
            <p:ph type="tbl" sz="quarter" idx="12"/>
          </p:nvPr>
        </p:nvSpPr>
        <p:spPr>
          <a:xfrm>
            <a:off x="359532" y="2082104"/>
            <a:ext cx="4356484" cy="263749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29278" y="5114259"/>
            <a:ext cx="8465521" cy="936525"/>
          </a:xfrm>
          <a:solidFill>
            <a:schemeClr val="accent2"/>
          </a:solidFill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このスライドで伝えるべきメッセージ</a:t>
            </a:r>
            <a:endParaRPr kumimoji="1" lang="ja-JP" altLang="en-US" dirty="0" smtClean="0">
              <a:solidFill>
                <a:schemeClr val="bg1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81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800" cy="686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35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ag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13851"/>
            <a:ext cx="9172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 userDrawn="1"/>
        </p:nvSpPr>
        <p:spPr>
          <a:xfrm>
            <a:off x="-12700" y="1056148"/>
            <a:ext cx="9172800" cy="438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>
              <a:solidFill>
                <a:schemeClr val="tx2"/>
              </a:solidFill>
            </a:endParaRPr>
          </a:p>
        </p:txBody>
      </p:sp>
      <p:pic>
        <p:nvPicPr>
          <p:cNvPr id="7" name="Picture 6" descr="Z:\012　ブランド戦略課\b.VI\１．ﾃﾞｰﾀ\Group Brand Mark(Tagline Type Red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615073"/>
            <a:ext cx="59309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455233" y="5548375"/>
            <a:ext cx="2916237" cy="1120985"/>
          </a:xfrm>
        </p:spPr>
        <p:txBody>
          <a:bodyPr/>
          <a:lstStyle>
            <a:lvl1pPr marL="0" marR="0" indent="0" algn="l" defTabSz="6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bg1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6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ＭＳ Ｐゴシック" charset="-128"/>
                <a:cs typeface="+mn-cs"/>
              </a:rPr>
              <a:t>ご連絡先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ＭＳ Ｐゴシック" charset="-128"/>
                <a:cs typeface="+mn-cs"/>
              </a:rPr>
              <a:t/>
            </a:r>
            <a:b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ＭＳ Ｐゴシック" charset="-128"/>
                <a:cs typeface="+mn-cs"/>
              </a:rPr>
            </a:br>
            <a:r>
              <a:rPr kumimoji="0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ＭＳ Ｐゴシック" charset="-128"/>
                <a:cs typeface="+mn-cs"/>
              </a:rPr>
              <a:t/>
            </a:r>
            <a:br>
              <a:rPr kumimoji="0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ＭＳ Ｐゴシック" charset="-128"/>
                <a:cs typeface="+mn-cs"/>
              </a:rPr>
            </a:br>
            <a:r>
              <a:rPr kumimoji="0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ＭＳ Ｐゴシック" charset="-128"/>
                <a:cs typeface="+mn-cs"/>
                <a:sym typeface="Landor Corp S Medium" charset="0"/>
              </a:rPr>
              <a:t>川崎 太郎</a:t>
            </a:r>
            <a:br>
              <a:rPr kumimoji="0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ＭＳ Ｐゴシック" charset="-128"/>
                <a:cs typeface="+mn-cs"/>
                <a:sym typeface="Landor Corp S Medium" charset="0"/>
              </a:rPr>
            </a:br>
            <a:r>
              <a:rPr kumimoji="0" lang="en-US" altLang="ja-JP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ndor Corp S Medium" charset="0"/>
                <a:ea typeface="ＭＳ Ｐゴシック" charset="-128"/>
                <a:cs typeface="+mn-cs"/>
                <a:sym typeface="Landor Corp S Medium" charset="0"/>
              </a:rPr>
              <a:t>taro.kawasaki@khi.co.jp</a:t>
            </a:r>
            <a:br>
              <a:rPr kumimoji="0" lang="en-US" altLang="ja-JP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ndor Corp S Medium" charset="0"/>
                <a:ea typeface="ＭＳ Ｐゴシック" charset="-128"/>
                <a:cs typeface="+mn-cs"/>
                <a:sym typeface="Landor Corp S Medium" charset="0"/>
              </a:rPr>
            </a:br>
            <a:r>
              <a:rPr kumimoji="0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ndor Corp S Medium" charset="0"/>
                <a:ea typeface="ＭＳ Ｐゴシック" charset="-128"/>
                <a:cs typeface="+mn-cs"/>
                <a:sym typeface="Landor Corp S Medium" charset="0"/>
              </a:rPr>
              <a:t>+00 (0)0000 000000</a:t>
            </a:r>
            <a:endParaRPr kumimoji="0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ndor Corp 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64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1_客先ロゴ表示タイ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名称未設定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779"/>
          <a:stretch/>
        </p:blipFill>
        <p:spPr bwMode="auto">
          <a:xfrm>
            <a:off x="-22134" y="0"/>
            <a:ext cx="919536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349200" y="1304925"/>
            <a:ext cx="8074484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buNone/>
              <a:defRPr lang="ja-JP" altLang="en-US" sz="2000" b="0" baseline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0" name="タイトル 13"/>
          <p:cNvSpPr>
            <a:spLocks noGrp="1"/>
          </p:cNvSpPr>
          <p:nvPr>
            <p:ph type="title"/>
          </p:nvPr>
        </p:nvSpPr>
        <p:spPr>
          <a:xfrm>
            <a:off x="349200" y="2276475"/>
            <a:ext cx="8074484" cy="113188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t"/>
          <a:lstStyle>
            <a:lvl1pPr>
              <a:defRPr lang="ja-JP" altLang="en-US" sz="3200" b="1" i="0" baseline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メイリオ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pic>
        <p:nvPicPr>
          <p:cNvPr id="11" name="図 7" descr="名称未設定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76"/>
          <a:stretch/>
        </p:blipFill>
        <p:spPr bwMode="auto">
          <a:xfrm>
            <a:off x="-7621" y="6035040"/>
            <a:ext cx="9167813" cy="8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5364088" y="3789040"/>
            <a:ext cx="3600450" cy="2087810"/>
          </a:xfrm>
        </p:spPr>
        <p:txBody>
          <a:bodyPr/>
          <a:lstStyle>
            <a:lvl1pPr>
              <a:defRPr baseline="0">
                <a:latin typeface="Verdana" panose="020B0604030504040204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3" name="テキスト プレースホルダー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9200" y="3681462"/>
            <a:ext cx="4492625" cy="755650"/>
          </a:xfrm>
          <a:prstGeom prst="rect">
            <a:avLst/>
          </a:prstGeom>
        </p:spPr>
        <p:txBody>
          <a:bodyPr lIns="0" rIns="0" anchor="t"/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YYYY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MM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DD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" y="3991920"/>
            <a:ext cx="2292886" cy="3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745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85741-537D-4B06-AF85-503EE80A4A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8"/>
          <p:cNvSpPr>
            <a:spLocks noChangeArrowheads="1"/>
          </p:cNvSpPr>
          <p:nvPr userDrawn="1"/>
        </p:nvSpPr>
        <p:spPr bwMode="auto">
          <a:xfrm>
            <a:off x="-30163" y="0"/>
            <a:ext cx="9174163" cy="6873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8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kumimoji="0" lang="en-US" altLang="ja-JP" sz="1600" b="0" baseline="0" smtClean="0">
                <a:solidFill>
                  <a:srgbClr val="000000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0</a:t>
            </a:r>
            <a:endParaRPr kumimoji="0" lang="ja-JP" altLang="en-US" sz="1600" b="0" baseline="0" smtClean="0">
              <a:solidFill>
                <a:srgbClr val="000000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5" name="フリーフォーム 4"/>
          <p:cNvSpPr/>
          <p:nvPr userDrawn="1"/>
        </p:nvSpPr>
        <p:spPr>
          <a:xfrm>
            <a:off x="-17463" y="-6350"/>
            <a:ext cx="9002713" cy="6884988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45" h="5071647">
                <a:moveTo>
                  <a:pt x="0" y="9590"/>
                </a:moveTo>
                <a:lnTo>
                  <a:pt x="6629445" y="0"/>
                </a:lnTo>
                <a:lnTo>
                  <a:pt x="3714165" y="5071647"/>
                </a:lnTo>
                <a:lnTo>
                  <a:pt x="6029" y="5067556"/>
                </a:lnTo>
                <a:cubicBezTo>
                  <a:pt x="3728" y="3388069"/>
                  <a:pt x="2301" y="1689077"/>
                  <a:pt x="0" y="9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baseline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9200" y="1304925"/>
            <a:ext cx="7257563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buNone/>
              <a:defRPr lang="ja-JP" altLang="en-US" sz="2000" b="0" baseline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349200" y="2276475"/>
            <a:ext cx="7257563" cy="113188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t"/>
          <a:lstStyle>
            <a:lvl1pPr>
              <a:defRPr lang="ja-JP" altLang="en-US" sz="3200" b="1" baseline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13" name="テキスト プレースホルダー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9200" y="3681462"/>
            <a:ext cx="4492625" cy="755650"/>
          </a:xfrm>
          <a:prstGeom prst="rect">
            <a:avLst/>
          </a:prstGeom>
        </p:spPr>
        <p:txBody>
          <a:bodyPr lIns="0" rIns="0" anchor="t"/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smtClean="0"/>
              <a:t>YYYY/MM/DD</a:t>
            </a:r>
            <a:endParaRPr lang="ja-JP" altLang="en-US" dirty="0" smtClean="0"/>
          </a:p>
        </p:txBody>
      </p:sp>
      <p:pic>
        <p:nvPicPr>
          <p:cNvPr id="10" name="Picture 2" descr="Z:\012　ブランド戦略課\b.VI\１．ﾃﾞｰﾀ\Group Brand Mark(Tagline Type Red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" y="5300663"/>
            <a:ext cx="3729083" cy="791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" y="3991920"/>
            <a:ext cx="2292886" cy="3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744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1200" cy="9906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0"/>
          </p:nvPr>
        </p:nvSpPr>
        <p:spPr>
          <a:xfrm>
            <a:off x="351693" y="1125539"/>
            <a:ext cx="8440615" cy="496887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4409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0"/>
          </p:nvPr>
        </p:nvSpPr>
        <p:spPr>
          <a:xfrm>
            <a:off x="351693" y="1125539"/>
            <a:ext cx="8440615" cy="496887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0366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_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2161" y="80628"/>
            <a:ext cx="8440615" cy="720000"/>
          </a:xfrm>
        </p:spPr>
        <p:txBody>
          <a:bodyPr/>
          <a:lstStyle>
            <a:lvl1pPr>
              <a:defRPr baseline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4501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1089025"/>
            <a:ext cx="8439150" cy="52197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indent="176213">
              <a:spcAft>
                <a:spcPts val="1200"/>
              </a:spcAft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「はじめに」といった長い文章を記載する場合のサンプルレイアウトです。「はじめに」といった長い文章を記載する場合のサンプルレイアウトです。 「はじめに」といった長い文章を記載する場合のサンプルレイアウトです。</a:t>
            </a:r>
            <a:endParaRPr lang="en-US" altLang="ja-JP" sz="1600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76213">
              <a:spcAft>
                <a:spcPts val="1200"/>
              </a:spcAft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「はじめに」といった長い文章を記載する場合のサンプルレイアウトです。「はじめに」といった長い文章を記載する場合のサンプルレイアウトです。 「はじめに」といった長い文章を記載する場合のサンプルレイアウトです。</a:t>
            </a:r>
            <a:endParaRPr lang="en-US" altLang="ja-JP" sz="1600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76213">
              <a:spcAft>
                <a:spcPts val="1200"/>
              </a:spcAft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「はじめに」といった長い文章を記載する場合のサンプルレイアウトです。「はじめに」といった長い文章を記載する場合のサンプルレイアウトです。 「はじめに」といった長い文章を記載する場合のサンプルレイアウトです。</a:t>
            </a:r>
            <a:endParaRPr lang="en-US" altLang="ja-JP" sz="1600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76213">
              <a:spcAft>
                <a:spcPts val="1200"/>
              </a:spcAft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「はじめに」といった長い文章を記載する場合のサンプルレイアウトです。「はじめに」といった長い文章を記載する場合のサンプルレイアウトです。 「はじめに」といった長い文章を記載する場合のサンプルレイアウトです。</a:t>
            </a:r>
            <a:endParaRPr lang="en-US" altLang="ja-JP" sz="1600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76213">
              <a:spcAft>
                <a:spcPts val="1200"/>
              </a:spcAft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「はじめに」といった長い文章を記載する場合のサンプルレイアウトです。「はじめに」といった長い文章を記載する場合のサンプルレイアウトです。 「はじめに」といった長い文章を記載する場合のサンプルレイアウトです。</a:t>
            </a:r>
            <a:endParaRPr lang="en-US" altLang="ja-JP" sz="16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25" y="6011111"/>
            <a:ext cx="3600450" cy="287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indent="176213" algn="r">
              <a:spcAft>
                <a:spcPts val="600"/>
              </a:spcAft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署名</a:t>
            </a:r>
          </a:p>
        </p:txBody>
      </p:sp>
    </p:spTree>
    <p:extLst>
      <p:ext uri="{BB962C8B-B14F-4D97-AF65-F5344CB8AC3E}">
        <p14:creationId xmlns="" xmlns:p14="http://schemas.microsoft.com/office/powerpoint/2010/main" val="7160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作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800" y="1160748"/>
            <a:ext cx="8439150" cy="747712"/>
          </a:xfrm>
        </p:spPr>
        <p:txBody>
          <a:bodyPr/>
          <a:lstStyle>
            <a:lvl1pPr>
              <a:defRPr sz="2400"/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ここに文部を入力します。ここに文部を入力します。ここに文部を入力します。</a:t>
            </a:r>
            <a:endParaRPr lang="ja-JP" altLang="en-US" sz="1600" b="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テキスト プレースホルダー 18"/>
          <p:cNvSpPr>
            <a:spLocks noGrp="1"/>
          </p:cNvSpPr>
          <p:nvPr>
            <p:ph type="body" sz="quarter" idx="12" hasCustomPrompt="1"/>
          </p:nvPr>
        </p:nvSpPr>
        <p:spPr>
          <a:xfrm>
            <a:off x="352799" y="2139845"/>
            <a:ext cx="2491200" cy="630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見出し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5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3305032" y="2139845"/>
            <a:ext cx="2491200" cy="630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見出し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257264" y="2139845"/>
            <a:ext cx="2491200" cy="630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kumimoji="1" lang="ja-JP" altLang="en-US" dirty="0" smtClean="0"/>
              <a:t>見出し</a:t>
            </a:r>
            <a:r>
              <a:rPr kumimoji="1" lang="en-US" altLang="ja-JP" dirty="0" smtClean="0"/>
              <a:t>3</a:t>
            </a:r>
            <a:endParaRPr lang="ja-JP" altLang="en-US" sz="2000" dirty="0"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7" name="コンテンツ プレースホルダー 27"/>
          <p:cNvSpPr>
            <a:spLocks noGrp="1"/>
          </p:cNvSpPr>
          <p:nvPr>
            <p:ph sz="quarter" idx="15" hasCustomPrompt="1"/>
          </p:nvPr>
        </p:nvSpPr>
        <p:spPr>
          <a:xfrm>
            <a:off x="352425" y="2888941"/>
            <a:ext cx="2491574" cy="648071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ja-JP" altLang="en-US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キャッチコピーをここに入力します</a:t>
            </a:r>
            <a:endParaRPr lang="ja-JP" altLang="en-US" dirty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8" name="コンテンツ プレースホルダー 27"/>
          <p:cNvSpPr>
            <a:spLocks noGrp="1"/>
          </p:cNvSpPr>
          <p:nvPr>
            <p:ph sz="quarter" idx="16" hasCustomPrompt="1"/>
          </p:nvPr>
        </p:nvSpPr>
        <p:spPr>
          <a:xfrm>
            <a:off x="3302083" y="2910196"/>
            <a:ext cx="2491574" cy="648071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ja-JP" altLang="en-US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キャッチコピーをここに入力します</a:t>
            </a:r>
            <a:endParaRPr lang="ja-JP" altLang="en-US" dirty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9" name="コンテンツ プレースホルダー 27"/>
          <p:cNvSpPr>
            <a:spLocks noGrp="1"/>
          </p:cNvSpPr>
          <p:nvPr>
            <p:ph sz="quarter" idx="17" hasCustomPrompt="1"/>
          </p:nvPr>
        </p:nvSpPr>
        <p:spPr>
          <a:xfrm>
            <a:off x="6251740" y="2888940"/>
            <a:ext cx="2491574" cy="648071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ja-JP" altLang="en-US" dirty="0" smtClean="0">
                <a:solidFill>
                  <a:schemeClr val="tx2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キャッチコピーをここに入力します</a:t>
            </a:r>
            <a:endParaRPr lang="ja-JP" altLang="en-US" dirty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10" name="コンテンツ プレースホルダー 27"/>
          <p:cNvSpPr>
            <a:spLocks noGrp="1"/>
          </p:cNvSpPr>
          <p:nvPr>
            <p:ph sz="quarter" idx="18" hasCustomPrompt="1"/>
          </p:nvPr>
        </p:nvSpPr>
        <p:spPr>
          <a:xfrm>
            <a:off x="352425" y="3789040"/>
            <a:ext cx="2491574" cy="2052228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n"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  <a:endParaRPr lang="en-US" altLang="ja-JP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  <a:endParaRPr lang="ja-JP" altLang="en-US" dirty="0"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11" name="コンテンツ プレースホルダー 27"/>
          <p:cNvSpPr>
            <a:spLocks noGrp="1"/>
          </p:cNvSpPr>
          <p:nvPr>
            <p:ph sz="quarter" idx="19" hasCustomPrompt="1"/>
          </p:nvPr>
        </p:nvSpPr>
        <p:spPr>
          <a:xfrm>
            <a:off x="3298305" y="3789040"/>
            <a:ext cx="2491574" cy="2052228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n"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  <a:endParaRPr lang="en-US" altLang="ja-JP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  <a:endParaRPr lang="ja-JP" altLang="en-US" dirty="0"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12" name="コンテンツ プレースホルダー 27"/>
          <p:cNvSpPr>
            <a:spLocks noGrp="1"/>
          </p:cNvSpPr>
          <p:nvPr>
            <p:ph sz="quarter" idx="20" hasCustomPrompt="1"/>
          </p:nvPr>
        </p:nvSpPr>
        <p:spPr>
          <a:xfrm>
            <a:off x="6244185" y="3789040"/>
            <a:ext cx="2491574" cy="2052228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n"/>
              <a:tabLst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  <a:endParaRPr lang="en-US" altLang="ja-JP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ja-JP" altLang="en-US" dirty="0" smtClean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rPr>
              <a:t>ここに箇条書きの文章を入力します</a:t>
            </a:r>
            <a:endParaRPr lang="ja-JP" altLang="en-US" dirty="0"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51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2385"/>
            <a:ext cx="9151200" cy="334019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52161" y="80628"/>
            <a:ext cx="844061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idx="1"/>
          </p:nvPr>
        </p:nvSpPr>
        <p:spPr>
          <a:xfrm>
            <a:off x="351693" y="1125539"/>
            <a:ext cx="8440615" cy="496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72"/>
          <a:stretch/>
        </p:blipFill>
        <p:spPr bwMode="auto">
          <a:xfrm>
            <a:off x="7353678" y="6549984"/>
            <a:ext cx="1404613" cy="3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758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2" r:id="rId3"/>
    <p:sldLayoutId id="2147483710" r:id="rId4"/>
    <p:sldLayoutId id="2147483696" r:id="rId5"/>
    <p:sldLayoutId id="2147483728" r:id="rId6"/>
    <p:sldLayoutId id="2147483718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14" r:id="rId16"/>
    <p:sldLayoutId id="2147483715" r:id="rId17"/>
  </p:sldLayoutIdLst>
  <p:txStyles>
    <p:titleStyle>
      <a:lvl1pPr algn="l" defTabSz="914400" rtl="0" eaLnBrk="1" latinLnBrk="0" hangingPunct="1">
        <a:spcBef>
          <a:spcPct val="0"/>
        </a:spcBef>
        <a:buNone/>
        <a:defRPr kumimoji="1" lang="ja-JP" altLang="en-US" sz="2400" b="1" kern="1200" baseline="0">
          <a:solidFill>
            <a:schemeClr val="tx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n"/>
        <a:defRPr kumimoji="1" lang="ja-JP" altLang="en-US" sz="2400" kern="1200" baseline="0" dirty="0" smtClean="0">
          <a:solidFill>
            <a:schemeClr val="tx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l"/>
        <a:defRPr kumimoji="1" lang="ja-JP" altLang="en-US" sz="2000" kern="1200" baseline="0" dirty="0" smtClean="0">
          <a:solidFill>
            <a:schemeClr val="tx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altLang="en-US" sz="1800" kern="1200" baseline="0" dirty="0" smtClean="0">
          <a:solidFill>
            <a:schemeClr val="tx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altLang="en-US" sz="1400" kern="1200" baseline="0" dirty="0" smtClean="0">
          <a:solidFill>
            <a:schemeClr val="tx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lang="ja-JP" altLang="en-US" sz="1200" kern="1200" baseline="0" dirty="0">
          <a:solidFill>
            <a:schemeClr val="tx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BA98-8A47-4668-A6C6-6F8F87F78D4F}" type="datetimeFigureOut">
              <a:rPr kumimoji="1" lang="ja-JP" altLang="en-US" smtClean="0"/>
              <a:pPr/>
              <a:t>2019/1/21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22657"/>
          <a:stretch>
            <a:fillRect/>
          </a:stretch>
        </p:blipFill>
        <p:spPr bwMode="auto">
          <a:xfrm>
            <a:off x="6497923" y="3897053"/>
            <a:ext cx="2646077" cy="244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ロゴ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132085"/>
            <a:ext cx="6084168" cy="6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82967" y="938337"/>
            <a:ext cx="8852649" cy="609600"/>
          </a:xfrm>
          <a:prstGeom prst="rect">
            <a:avLst/>
          </a:prstGeom>
          <a:noFill/>
          <a:ln w="28575">
            <a:solidFill>
              <a:schemeClr val="bg2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200" dirty="0" smtClean="0">
                <a:latin typeface="+mj-ea"/>
                <a:ea typeface="+mj-ea"/>
              </a:rPr>
              <a:t>OB</a:t>
            </a:r>
            <a:r>
              <a:rPr lang="ja-JP" altLang="en-US" dirty="0" smtClean="0">
                <a:latin typeface="+mj-ea"/>
                <a:ea typeface="+mj-ea"/>
              </a:rPr>
              <a:t>による</a:t>
            </a:r>
            <a:r>
              <a:rPr lang="ja-JP" altLang="en-US" sz="3200" dirty="0" smtClean="0">
                <a:latin typeface="+mj-ea"/>
                <a:ea typeface="+mj-ea"/>
              </a:rPr>
              <a:t>業界説明会</a:t>
            </a:r>
            <a:r>
              <a:rPr lang="en-US" altLang="ja-JP" dirty="0" smtClean="0">
                <a:latin typeface="+mj-ea"/>
                <a:ea typeface="+mj-ea"/>
              </a:rPr>
              <a:t>【</a:t>
            </a:r>
            <a:r>
              <a:rPr lang="en-US" altLang="ja-JP" sz="3200" dirty="0" smtClean="0">
                <a:latin typeface="+mj-ea"/>
                <a:ea typeface="+mj-ea"/>
              </a:rPr>
              <a:t>2</a:t>
            </a:r>
            <a:r>
              <a:rPr lang="ja-JP" altLang="en-US" dirty="0" smtClean="0">
                <a:latin typeface="+mj-ea"/>
                <a:ea typeface="+mj-ea"/>
              </a:rPr>
              <a:t>月</a:t>
            </a:r>
            <a:r>
              <a:rPr lang="en-US" altLang="ja-JP" sz="3200" dirty="0" smtClean="0">
                <a:latin typeface="+mj-ea"/>
                <a:ea typeface="+mj-ea"/>
              </a:rPr>
              <a:t>7</a:t>
            </a:r>
            <a:r>
              <a:rPr lang="ja-JP" altLang="en-US" dirty="0" smtClean="0">
                <a:latin typeface="+mj-ea"/>
                <a:ea typeface="+mj-ea"/>
              </a:rPr>
              <a:t>日</a:t>
            </a:r>
            <a:r>
              <a:rPr lang="en-US" altLang="ja-JP" dirty="0" smtClean="0">
                <a:latin typeface="+mj-ea"/>
                <a:ea typeface="+mj-ea"/>
              </a:rPr>
              <a:t>(</a:t>
            </a:r>
            <a:r>
              <a:rPr lang="ja-JP" altLang="en-US" sz="3200" dirty="0" smtClean="0">
                <a:latin typeface="+mj-ea"/>
                <a:ea typeface="+mj-ea"/>
              </a:rPr>
              <a:t>木</a:t>
            </a:r>
            <a:r>
              <a:rPr lang="en-US" altLang="ja-JP" dirty="0" smtClean="0">
                <a:latin typeface="+mj-ea"/>
                <a:ea typeface="+mj-ea"/>
              </a:rPr>
              <a:t>)</a:t>
            </a:r>
            <a:r>
              <a:rPr lang="en-US" altLang="ja-JP" sz="3200" dirty="0">
                <a:latin typeface="+mj-ea"/>
                <a:ea typeface="+mj-ea"/>
              </a:rPr>
              <a:t> </a:t>
            </a:r>
            <a:r>
              <a:rPr lang="en-US" altLang="ja-JP" sz="3200" dirty="0" smtClean="0">
                <a:latin typeface="+mj-ea"/>
                <a:ea typeface="+mj-ea"/>
              </a:rPr>
              <a:t>14</a:t>
            </a:r>
            <a:r>
              <a:rPr lang="ja-JP" altLang="en-US" sz="3200" dirty="0" smtClean="0">
                <a:latin typeface="+mj-ea"/>
                <a:ea typeface="+mj-ea"/>
              </a:rPr>
              <a:t>：</a:t>
            </a:r>
            <a:r>
              <a:rPr lang="en-US" altLang="ja-JP" sz="3200" dirty="0" smtClean="0">
                <a:latin typeface="+mj-ea"/>
                <a:ea typeface="+mj-ea"/>
              </a:rPr>
              <a:t>0</a:t>
            </a:r>
            <a:r>
              <a:rPr lang="en-US" altLang="ja-JP" sz="3200" smtClean="0">
                <a:latin typeface="+mj-ea"/>
                <a:ea typeface="+mj-ea"/>
              </a:rPr>
              <a:t>0</a:t>
            </a:r>
            <a:r>
              <a:rPr lang="ja-JP" altLang="en-US" sz="3200" dirty="0">
                <a:latin typeface="+mj-ea"/>
                <a:ea typeface="+mj-ea"/>
              </a:rPr>
              <a:t>～</a:t>
            </a:r>
            <a:r>
              <a:rPr lang="en-US" altLang="ja-JP" dirty="0" smtClean="0">
                <a:latin typeface="+mj-ea"/>
                <a:ea typeface="+mj-ea"/>
              </a:rPr>
              <a:t>】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84168" y="296652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川崎重工グループ</a:t>
            </a:r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4095653"/>
            <a:ext cx="88526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u="sng" dirty="0" smtClean="0">
                <a:solidFill>
                  <a:schemeClr val="bg2"/>
                </a:solidFill>
                <a:latin typeface="+mn-ea"/>
                <a:ea typeface="+mn-ea"/>
              </a:rPr>
              <a:t>大型産業機械</a:t>
            </a:r>
            <a:r>
              <a:rPr lang="ja-JP" altLang="en-US" sz="1400" dirty="0" smtClean="0">
                <a:latin typeface="+mn-ea"/>
                <a:ea typeface="+mn-ea"/>
              </a:rPr>
              <a:t>、</a:t>
            </a:r>
            <a:r>
              <a:rPr lang="ja-JP" altLang="en-US" u="sng" dirty="0" smtClean="0">
                <a:solidFill>
                  <a:schemeClr val="bg2"/>
                </a:solidFill>
                <a:latin typeface="+mn-ea"/>
                <a:ea typeface="+mn-ea"/>
              </a:rPr>
              <a:t>プラントエンジニアリング</a:t>
            </a:r>
            <a:endParaRPr lang="ja-JP" altLang="en-US" dirty="0" smtClean="0">
              <a:solidFill>
                <a:schemeClr val="bg2"/>
              </a:solidFill>
              <a:latin typeface="+mn-ea"/>
              <a:ea typeface="+mn-ea"/>
            </a:endParaRPr>
          </a:p>
          <a:p>
            <a:pPr>
              <a:lnSpc>
                <a:spcPct val="125000"/>
              </a:lnSpc>
            </a:pPr>
            <a:r>
              <a:rPr lang="ja-JP" altLang="en-US" sz="1600" dirty="0" smtClean="0">
                <a:latin typeface="+mn-ea"/>
                <a:ea typeface="+mn-ea"/>
              </a:rPr>
              <a:t>などに興味のある方、様々な業界情報を集めている方、</a:t>
            </a:r>
          </a:p>
          <a:p>
            <a:pPr>
              <a:lnSpc>
                <a:spcPct val="125000"/>
              </a:lnSpc>
            </a:pPr>
            <a:r>
              <a:rPr lang="ja-JP" altLang="en-US" sz="1600" dirty="0" smtClean="0">
                <a:latin typeface="+mn-ea"/>
                <a:ea typeface="+mn-ea"/>
              </a:rPr>
              <a:t>また、進路で悩んでいる方もお気軽にお越し下さい。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500" y="5409221"/>
            <a:ext cx="6981321" cy="78483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u="sng" dirty="0">
                <a:latin typeface="+mj-ea"/>
                <a:ea typeface="+mj-ea"/>
              </a:rPr>
              <a:t>●</a:t>
            </a:r>
            <a:r>
              <a:rPr lang="ja-JP" altLang="en-US" sz="1800" b="1" u="sng" dirty="0">
                <a:latin typeface="+mj-ea"/>
                <a:ea typeface="+mj-ea"/>
              </a:rPr>
              <a:t>日時</a:t>
            </a:r>
            <a:r>
              <a:rPr lang="ja-JP" altLang="en-US" sz="1800" b="1" u="sng" dirty="0" smtClean="0">
                <a:latin typeface="+mj-ea"/>
                <a:ea typeface="+mj-ea"/>
              </a:rPr>
              <a:t>：２０１</a:t>
            </a:r>
            <a:r>
              <a:rPr lang="en-US" altLang="ja-JP" sz="1800" b="1" u="sng" dirty="0" smtClean="0">
                <a:latin typeface="+mj-ea"/>
                <a:ea typeface="+mj-ea"/>
              </a:rPr>
              <a:t>9</a:t>
            </a:r>
            <a:r>
              <a:rPr lang="ja-JP" altLang="en-US" sz="1800" b="1" u="sng" dirty="0" smtClean="0">
                <a:latin typeface="+mj-ea"/>
                <a:ea typeface="+mj-ea"/>
              </a:rPr>
              <a:t>年</a:t>
            </a:r>
            <a:r>
              <a:rPr lang="en-US" altLang="ja-JP" sz="1800" u="sng" dirty="0" smtClean="0">
                <a:latin typeface="+mj-ea"/>
                <a:ea typeface="+mj-ea"/>
              </a:rPr>
              <a:t>2</a:t>
            </a:r>
            <a:r>
              <a:rPr lang="ja-JP" altLang="en-US" sz="1800" b="1" u="sng" dirty="0" smtClean="0">
                <a:latin typeface="+mj-ea"/>
                <a:ea typeface="+mj-ea"/>
              </a:rPr>
              <a:t>月</a:t>
            </a:r>
            <a:r>
              <a:rPr lang="en-US" altLang="ja-JP" sz="1800" b="1" u="sng" dirty="0" smtClean="0">
                <a:latin typeface="+mj-ea"/>
                <a:ea typeface="+mj-ea"/>
              </a:rPr>
              <a:t>7</a:t>
            </a:r>
            <a:r>
              <a:rPr lang="ja-JP" altLang="en-US" sz="1800" b="1" u="sng" dirty="0" smtClean="0">
                <a:latin typeface="+mj-ea"/>
                <a:ea typeface="+mj-ea"/>
              </a:rPr>
              <a:t>日</a:t>
            </a:r>
            <a:r>
              <a:rPr lang="en-US" altLang="ja-JP" sz="1800" b="1" u="sng" dirty="0" smtClean="0">
                <a:latin typeface="+mj-ea"/>
                <a:ea typeface="+mj-ea"/>
              </a:rPr>
              <a:t>(</a:t>
            </a:r>
            <a:r>
              <a:rPr lang="ja-JP" altLang="en-US" sz="1800" u="sng" dirty="0" smtClean="0">
                <a:latin typeface="+mj-ea"/>
                <a:ea typeface="+mj-ea"/>
              </a:rPr>
              <a:t>木</a:t>
            </a:r>
            <a:r>
              <a:rPr lang="en-US" altLang="ja-JP" sz="1800" b="1" u="sng" dirty="0" smtClean="0">
                <a:latin typeface="+mj-ea"/>
                <a:ea typeface="+mj-ea"/>
              </a:rPr>
              <a:t>)</a:t>
            </a:r>
            <a:r>
              <a:rPr lang="ja-JP" altLang="en-US" sz="1800" b="1" u="sng" dirty="0">
                <a:latin typeface="+mj-ea"/>
                <a:ea typeface="+mj-ea"/>
              </a:rPr>
              <a:t>　</a:t>
            </a:r>
            <a:r>
              <a:rPr lang="ja-JP" altLang="en-US" sz="1800" u="sng" dirty="0" smtClean="0">
                <a:latin typeface="+mj-ea"/>
                <a:ea typeface="+mj-ea"/>
              </a:rPr>
              <a:t>１</a:t>
            </a:r>
            <a:r>
              <a:rPr lang="en-US" altLang="ja-JP" sz="1800" u="sng" dirty="0" smtClean="0">
                <a:latin typeface="+mj-ea"/>
                <a:ea typeface="+mj-ea"/>
              </a:rPr>
              <a:t>4</a:t>
            </a:r>
            <a:r>
              <a:rPr lang="ja-JP" altLang="en-US" sz="1800" u="sng" dirty="0" smtClean="0">
                <a:latin typeface="+mj-ea"/>
                <a:ea typeface="+mj-ea"/>
              </a:rPr>
              <a:t>：</a:t>
            </a:r>
            <a:r>
              <a:rPr lang="en-US" altLang="ja-JP" sz="1800" u="sng" dirty="0" smtClean="0">
                <a:latin typeface="+mj-ea"/>
                <a:ea typeface="+mj-ea"/>
              </a:rPr>
              <a:t>0</a:t>
            </a:r>
            <a:r>
              <a:rPr lang="ja-JP" altLang="en-US" sz="1800" u="sng" dirty="0" smtClean="0">
                <a:latin typeface="+mj-ea"/>
                <a:ea typeface="+mj-ea"/>
              </a:rPr>
              <a:t>０ </a:t>
            </a:r>
            <a:r>
              <a:rPr lang="ja-JP" altLang="en-US" sz="1800" u="sng" dirty="0">
                <a:latin typeface="+mj-ea"/>
                <a:ea typeface="+mj-ea"/>
              </a:rPr>
              <a:t>～ </a:t>
            </a:r>
            <a:r>
              <a:rPr lang="ja-JP" altLang="en-US" sz="1800" u="sng" dirty="0" smtClean="0">
                <a:latin typeface="+mj-ea"/>
                <a:ea typeface="+mj-ea"/>
              </a:rPr>
              <a:t>１</a:t>
            </a:r>
            <a:r>
              <a:rPr lang="en-US" altLang="ja-JP" sz="1800" u="sng" dirty="0" smtClean="0">
                <a:latin typeface="+mj-ea"/>
                <a:ea typeface="+mj-ea"/>
              </a:rPr>
              <a:t>5</a:t>
            </a:r>
            <a:r>
              <a:rPr lang="ja-JP" altLang="en-US" sz="1800" u="sng" dirty="0" smtClean="0">
                <a:latin typeface="+mj-ea"/>
                <a:ea typeface="+mj-ea"/>
              </a:rPr>
              <a:t>：</a:t>
            </a:r>
            <a:r>
              <a:rPr lang="en-US" altLang="ja-JP" sz="1800" u="sng" smtClean="0">
                <a:latin typeface="+mj-ea"/>
                <a:ea typeface="+mj-ea"/>
              </a:rPr>
              <a:t>0</a:t>
            </a:r>
            <a:r>
              <a:rPr lang="ja-JP" altLang="en-US" sz="1800" u="sng" smtClean="0">
                <a:latin typeface="+mj-ea"/>
                <a:ea typeface="+mj-ea"/>
              </a:rPr>
              <a:t>０</a:t>
            </a:r>
            <a:endParaRPr lang="ja-JP" altLang="en-US" sz="1800" b="1" u="sng" dirty="0" smtClean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ja-JP" altLang="en-US" sz="1800" b="1" u="sng" dirty="0" smtClean="0">
                <a:latin typeface="+mj-ea"/>
                <a:ea typeface="+mj-ea"/>
              </a:rPr>
              <a:t>●場所：</a:t>
            </a:r>
            <a:r>
              <a:rPr lang="zh-TW" altLang="en-US" sz="1800" u="sng" dirty="0" smtClean="0">
                <a:latin typeface="+mj-ea"/>
              </a:rPr>
              <a:t>第三会議室</a:t>
            </a:r>
            <a:r>
              <a:rPr lang="ja-JP" altLang="en-US" sz="1800" u="sng" dirty="0" smtClean="0">
                <a:latin typeface="+mj-ea"/>
              </a:rPr>
              <a:t>　</a:t>
            </a:r>
            <a:r>
              <a:rPr lang="zh-TW" altLang="en-US" sz="1800" u="sng" dirty="0" smtClean="0">
                <a:latin typeface="+mj-ea"/>
              </a:rPr>
              <a:t>附属図書館</a:t>
            </a:r>
            <a:r>
              <a:rPr lang="en-US" altLang="zh-TW" sz="1800" u="sng" dirty="0" smtClean="0">
                <a:latin typeface="+mj-ea"/>
              </a:rPr>
              <a:t>2</a:t>
            </a:r>
            <a:r>
              <a:rPr lang="zh-TW" altLang="en-US" sz="1800" u="sng" dirty="0" smtClean="0">
                <a:latin typeface="+mj-ea"/>
              </a:rPr>
              <a:t>階</a:t>
            </a:r>
            <a:r>
              <a:rPr lang="ja-JP" altLang="en-US" sz="1800" u="sng" dirty="0" smtClean="0">
                <a:latin typeface="+mj-ea"/>
              </a:rPr>
              <a:t>にて</a:t>
            </a:r>
            <a:endParaRPr lang="ja-JP" altLang="en-US" sz="1800" b="1" u="sng" dirty="0">
              <a:latin typeface="+mj-ea"/>
              <a:ea typeface="+mj-ea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1700808"/>
            <a:ext cx="914399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2000" dirty="0" smtClean="0">
                <a:latin typeface="+mn-ea"/>
                <a:ea typeface="+mn-ea"/>
              </a:rPr>
              <a:t>アーステクニカは、「</a:t>
            </a:r>
            <a:r>
              <a:rPr lang="ja-JP" altLang="en-US" sz="2000" dirty="0" smtClean="0">
                <a:solidFill>
                  <a:schemeClr val="bg2"/>
                </a:solidFill>
                <a:latin typeface="+mn-ea"/>
                <a:ea typeface="+mn-ea"/>
              </a:rPr>
              <a:t>砕く技術</a:t>
            </a:r>
            <a:r>
              <a:rPr lang="ja-JP" altLang="en-US" sz="2000" dirty="0" smtClean="0">
                <a:latin typeface="+mn-ea"/>
                <a:ea typeface="+mn-ea"/>
              </a:rPr>
              <a:t>」で</a:t>
            </a:r>
            <a:r>
              <a:rPr lang="ja-JP" altLang="en-US" sz="2000" dirty="0" smtClean="0">
                <a:solidFill>
                  <a:schemeClr val="bg2"/>
                </a:solidFill>
                <a:latin typeface="+mn-ea"/>
                <a:ea typeface="+mn-ea"/>
              </a:rPr>
              <a:t>海外鉱山資源の開発</a:t>
            </a:r>
            <a:r>
              <a:rPr lang="ja-JP" altLang="en-US" sz="2000" dirty="0" smtClean="0">
                <a:latin typeface="+mn-ea"/>
                <a:ea typeface="+mn-ea"/>
              </a:rPr>
              <a:t>・</a:t>
            </a:r>
            <a:r>
              <a:rPr lang="ja-JP" altLang="en-US" sz="2000" dirty="0" smtClean="0">
                <a:solidFill>
                  <a:schemeClr val="bg2"/>
                </a:solidFill>
                <a:latin typeface="+mn-ea"/>
                <a:ea typeface="+mn-ea"/>
              </a:rPr>
              <a:t>インフラ整備</a:t>
            </a:r>
            <a:r>
              <a:rPr lang="ja-JP" altLang="en-US" sz="2000" dirty="0" smtClean="0">
                <a:latin typeface="+mn-ea"/>
                <a:ea typeface="+mn-ea"/>
              </a:rPr>
              <a:t>・</a:t>
            </a:r>
            <a:r>
              <a:rPr lang="en-US" altLang="ja-JP" sz="2000" dirty="0" smtClean="0">
                <a:latin typeface="+mn-ea"/>
                <a:ea typeface="+mn-ea"/>
              </a:rPr>
              <a:t/>
            </a:r>
            <a:br>
              <a:rPr lang="en-US" altLang="ja-JP" sz="2000" dirty="0" smtClean="0">
                <a:latin typeface="+mn-ea"/>
                <a:ea typeface="+mn-ea"/>
              </a:rPr>
            </a:br>
            <a:r>
              <a:rPr lang="ja-JP" altLang="en-US" sz="2000" dirty="0" smtClean="0">
                <a:solidFill>
                  <a:schemeClr val="bg2"/>
                </a:solidFill>
                <a:latin typeface="+mn-ea"/>
                <a:ea typeface="+mn-ea"/>
              </a:rPr>
              <a:t>リサイクル</a:t>
            </a:r>
            <a:r>
              <a:rPr lang="ja-JP" altLang="en-US" sz="2000" dirty="0" smtClean="0">
                <a:latin typeface="+mn-ea"/>
                <a:ea typeface="+mn-ea"/>
              </a:rPr>
              <a:t>など幅広い分野で活躍する「破砕機」を製造する機械メーカーです。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25000"/>
              </a:lnSpc>
            </a:pP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25000"/>
              </a:lnSpc>
            </a:pPr>
            <a:r>
              <a:rPr lang="ja-JP" altLang="en-US" sz="2000" dirty="0" smtClean="0">
                <a:latin typeface="+mn-ea"/>
                <a:ea typeface="+mn-ea"/>
              </a:rPr>
              <a:t>当社の「</a:t>
            </a:r>
            <a:r>
              <a:rPr lang="ja-JP" altLang="en-US" sz="2000" dirty="0" smtClean="0">
                <a:solidFill>
                  <a:schemeClr val="bg2"/>
                </a:solidFill>
                <a:latin typeface="+mn-ea"/>
                <a:ea typeface="+mn-ea"/>
              </a:rPr>
              <a:t>砕く技術</a:t>
            </a:r>
            <a:r>
              <a:rPr lang="ja-JP" altLang="en-US" sz="2000" dirty="0" smtClean="0">
                <a:latin typeface="+mn-ea"/>
                <a:ea typeface="+mn-ea"/>
              </a:rPr>
              <a:t>」は世界中で評価され多くの実績を積み上げるとともに、</a:t>
            </a:r>
            <a:r>
              <a:rPr lang="en-US" altLang="ja-JP" sz="2000" dirty="0" smtClean="0">
                <a:latin typeface="+mn-ea"/>
                <a:ea typeface="+mn-ea"/>
              </a:rPr>
              <a:t/>
            </a:r>
            <a:br>
              <a:rPr lang="en-US" altLang="ja-JP" sz="2000" dirty="0" smtClean="0">
                <a:latin typeface="+mn-ea"/>
                <a:ea typeface="+mn-ea"/>
              </a:rPr>
            </a:br>
            <a:r>
              <a:rPr lang="ja-JP" altLang="en-US" sz="2000" dirty="0" smtClean="0">
                <a:latin typeface="+mn-ea"/>
                <a:ea typeface="+mn-ea"/>
              </a:rPr>
              <a:t>その技術を更に高めることで</a:t>
            </a:r>
            <a:r>
              <a:rPr lang="ja-JP" altLang="en-US" sz="2000" dirty="0" smtClean="0">
                <a:solidFill>
                  <a:schemeClr val="bg2"/>
                </a:solidFill>
                <a:latin typeface="+mn-ea"/>
                <a:ea typeface="+mn-ea"/>
              </a:rPr>
              <a:t>新たな価値を創造</a:t>
            </a:r>
            <a:r>
              <a:rPr lang="ja-JP" altLang="en-US" sz="2000" dirty="0" smtClean="0">
                <a:latin typeface="+mn-ea"/>
                <a:ea typeface="+mn-ea"/>
              </a:rPr>
              <a:t>すべく積極的に挑戦し</a:t>
            </a:r>
            <a:r>
              <a:rPr lang="en-US" altLang="ja-JP" sz="2000" dirty="0" smtClean="0">
                <a:latin typeface="+mn-ea"/>
                <a:ea typeface="+mn-ea"/>
              </a:rPr>
              <a:t/>
            </a:r>
            <a:br>
              <a:rPr lang="en-US" altLang="ja-JP" sz="2000" dirty="0" smtClean="0">
                <a:latin typeface="+mn-ea"/>
                <a:ea typeface="+mn-ea"/>
              </a:rPr>
            </a:br>
            <a:r>
              <a:rPr lang="ja-JP" altLang="en-US" sz="2000" dirty="0" smtClean="0">
                <a:latin typeface="+mn-ea"/>
                <a:ea typeface="+mn-ea"/>
              </a:rPr>
              <a:t>続けています。</a:t>
            </a:r>
          </a:p>
        </p:txBody>
      </p:sp>
    </p:spTree>
    <p:extLst>
      <p:ext uri="{BB962C8B-B14F-4D97-AF65-F5344CB8AC3E}">
        <p14:creationId xmlns="" xmlns:p14="http://schemas.microsoft.com/office/powerpoint/2010/main" val="3573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m theme">
  <a:themeElements>
    <a:clrScheme name="BasicW色味">
      <a:dk1>
        <a:srgbClr val="000000"/>
      </a:dk1>
      <a:lt1>
        <a:srgbClr val="FFFFFF"/>
      </a:lt1>
      <a:dk2>
        <a:srgbClr val="4C4948"/>
      </a:dk2>
      <a:lt2>
        <a:srgbClr val="E60012"/>
      </a:lt2>
      <a:accent1>
        <a:srgbClr val="AAA282"/>
      </a:accent1>
      <a:accent2>
        <a:srgbClr val="E77400"/>
      </a:accent2>
      <a:accent3>
        <a:srgbClr val="C13932"/>
      </a:accent3>
      <a:accent4>
        <a:srgbClr val="784D23"/>
      </a:accent4>
      <a:accent5>
        <a:srgbClr val="9C7399"/>
      </a:accent5>
      <a:accent6>
        <a:srgbClr val="EFEFEF"/>
      </a:accent6>
      <a:hlink>
        <a:srgbClr val="C13932"/>
      </a:hlink>
      <a:folHlink>
        <a:srgbClr val="9C7399"/>
      </a:folHlink>
    </a:clrScheme>
    <a:fontScheme name="VI準拠フォント(2010以降)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600"/>
          </a:spcAft>
          <a:defRPr kumimoji="1" sz="1600" b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1600" b="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87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Warm theme</vt:lpstr>
      <vt:lpstr>デザインの設定</vt:lpstr>
      <vt:lpstr>スライド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川崎重工業株式会社</dc:creator>
  <cp:lastModifiedBy>asa-oba</cp:lastModifiedBy>
  <cp:revision>347</cp:revision>
  <cp:lastPrinted>2014-06-04T01:59:50Z</cp:lastPrinted>
  <dcterms:created xsi:type="dcterms:W3CDTF">2010-04-05T07:36:26Z</dcterms:created>
  <dcterms:modified xsi:type="dcterms:W3CDTF">2019-01-21T04:00:21Z</dcterms:modified>
</cp:coreProperties>
</file>