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6888163" cy="100187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4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0DAC9104-488F-4A3A-B711-24C3A552E52D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37BE5334-14A7-43BF-8B20-2376769A490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483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ADC2B31E-C2FA-43D5-928C-E121E7AFAD4F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6225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318" tIns="46159" rIns="92318" bIns="4615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F5BE9C84-10E8-4E8B-BA57-9DD246CDD33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369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36763" y="752475"/>
            <a:ext cx="2816225" cy="37544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9C84-10E8-4E8B-BA57-9DD246CDD338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91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27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1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0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024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3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1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535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99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2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2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540D-5BC3-E043-A0A2-A8AA4F8C65E0}" type="datetimeFigureOut">
              <a:rPr kumimoji="1" lang="ja-JP" altLang="en-US" smtClean="0"/>
              <a:pPr/>
              <a:t>2019/2/7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A568-5D4C-554F-A9D3-ACDDC9DC3EE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35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0550" y="3728074"/>
            <a:ext cx="565785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■事業内容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自動車機構部品の設計開発から製造・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販売を手がけます 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●ステアリングコラム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　世界シェア№</a:t>
            </a: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を誇ります。車の操舵機構のひとつで、安全性・軽量化・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グローバルに対応する製品です。「安全コラム」と呼びます。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●シフター </a:t>
            </a:r>
            <a:endParaRPr lang="ja-JP" altLang="en-US" sz="1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　車両操作のためのシフトレバー。様々な操作形態に合わせ、軽量化・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付加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価値機能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追求など操作性向上に取り組んでいます。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●機関系駆動部品</a:t>
            </a:r>
            <a:endParaRPr lang="ja-JP" altLang="en-US" sz="1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エンジンの回転をトランスミッションに伝達するドライブプレートなど</a:t>
            </a:r>
            <a:endParaRPr lang="en-US" altLang="ja-JP" sz="1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当社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独自の塑性加工技術、解析実験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技術を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に新製品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開発を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行っています。 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550" y="5359810"/>
            <a:ext cx="577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■勤 務 地 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r>
              <a:rPr lang="zh-TW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本社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テクニカルセンター</a:t>
            </a:r>
            <a:r>
              <a:rPr lang="en-US" altLang="zh-TW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zh-TW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静岡県湖西市</a:t>
            </a:r>
            <a:r>
              <a:rPr lang="en-US" altLang="zh-TW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zh-TW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、新居</a:t>
            </a:r>
            <a:r>
              <a:rPr lang="zh-TW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事業所</a:t>
            </a:r>
            <a:r>
              <a:rPr lang="en-US" altLang="zh-TW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zh-TW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静岡県湖西市</a:t>
            </a:r>
            <a:r>
              <a:rPr lang="en-US" altLang="zh-TW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zh-TW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zh-TW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   </a:t>
            </a:r>
            <a:r>
              <a:rPr lang="zh-TW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本庄</a:t>
            </a:r>
            <a:r>
              <a:rPr lang="zh-TW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事業所</a:t>
            </a:r>
            <a:r>
              <a:rPr lang="en-US" altLang="zh-TW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zh-TW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埼玉県本庄市</a:t>
            </a:r>
            <a:r>
              <a:rPr lang="en-US" altLang="zh-TW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および海外事業所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8170" y="5812353"/>
            <a:ext cx="5657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■採用職種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技術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職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設計、生産技術、品質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管理 など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 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事務職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調達、生産管理、営業、経理、総務人事、事業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企画 など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09600" y="5313546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09600" y="5773027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13410" y="6268073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/>
          <a:srcRect b="73036"/>
          <a:stretch/>
        </p:blipFill>
        <p:spPr bwMode="auto">
          <a:xfrm>
            <a:off x="0" y="6858"/>
            <a:ext cx="6858000" cy="89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94882" y="101148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富士機工株式会社　個別企業説明会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390" y="8573079"/>
            <a:ext cx="536864" cy="5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/>
          <a:srcRect t="27076" b="54399"/>
          <a:stretch/>
        </p:blipFill>
        <p:spPr bwMode="auto">
          <a:xfrm>
            <a:off x="0" y="576072"/>
            <a:ext cx="68580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/>
          <a:srcRect t="53346"/>
          <a:stretch/>
        </p:blipFill>
        <p:spPr bwMode="auto">
          <a:xfrm>
            <a:off x="0" y="1159002"/>
            <a:ext cx="6858000" cy="15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064" y="2680094"/>
            <a:ext cx="1325190" cy="8691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736" y="2682044"/>
            <a:ext cx="641878" cy="82030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" y="2739741"/>
            <a:ext cx="763856" cy="66727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696" y="2734436"/>
            <a:ext cx="1115022" cy="6374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9022" y="2739519"/>
            <a:ext cx="1093171" cy="6969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610" y="2756971"/>
            <a:ext cx="915539" cy="57752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>
            <a:off x="621792" y="6588113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02742" y="6633529"/>
            <a:ext cx="5657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■場　　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長岡技術科学大学　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機械建設１号棟　２階　２０１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ゼミ室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621792" y="6924409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02742" y="6975921"/>
            <a:ext cx="5657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■対　　象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全学部・全学科</a:t>
            </a:r>
            <a:endParaRPr lang="ja-JP" altLang="en-US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627888" y="7256641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27888" y="8540218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09600" y="7353240"/>
            <a:ext cx="56578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■概　　要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  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・会社、事業紹介について</a:t>
            </a:r>
            <a:endParaRPr lang="en-US" altLang="ja-JP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・求める人材像につい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て</a:t>
            </a:r>
            <a:endParaRPr lang="en-US" altLang="ja-JP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・選考について</a:t>
            </a:r>
            <a:endParaRPr lang="en-US" altLang="ja-JP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・質疑応答</a:t>
            </a:r>
            <a:endParaRPr lang="en-US" altLang="ja-JP" sz="10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ざっくばらんにお話いたします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/>
          <a:srcRect l="76154" t="25000" r="3636" b="22093"/>
          <a:stretch>
            <a:fillRect/>
          </a:stretch>
        </p:blipFill>
        <p:spPr bwMode="auto">
          <a:xfrm>
            <a:off x="125117" y="8663115"/>
            <a:ext cx="1400922" cy="391964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602742" y="6305106"/>
            <a:ext cx="5657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■開催</a:t>
            </a:r>
            <a:r>
              <a:rPr lang="ja-JP" altLang="en-US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2019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 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22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日（金）</a:t>
            </a:r>
            <a:r>
              <a:rPr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endParaRPr lang="ja-JP" altLang="en-US" sz="10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627888" y="3687220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12300" y="776419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5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全学部・全学科対象</a:t>
            </a:r>
            <a:endParaRPr lang="ja-JP" altLang="en-US" b="1" dirty="0">
              <a:solidFill>
                <a:srgbClr val="005B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627888" y="8234920"/>
            <a:ext cx="56578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6860" y="8257715"/>
            <a:ext cx="5657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■そ の 他 </a:t>
            </a:r>
            <a:r>
              <a:rPr lang="ja-JP" altLang="en-US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自由な服装でお越しください。予約不要です。</a:t>
            </a:r>
            <a:endParaRPr lang="ja-JP" altLang="en-US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2AA3A-5947-4785-ACCA-BBB07DF1768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BC7836-30A6-4186-9AEF-D4D58BA4C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67765-3CF3-4142-AEE8-FDBA9B0A3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32</Words>
  <Application>Microsoft Office PowerPoint</Application>
  <PresentationFormat>画面に合わせる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メイリオ</vt:lpstr>
      <vt:lpstr>Arial</vt:lpstr>
      <vt:lpstr>Calibri</vt:lpstr>
      <vt:lpstr>ホワイト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IKD</dc:creator>
  <cp:lastModifiedBy>job</cp:lastModifiedBy>
  <cp:revision>71</cp:revision>
  <cp:lastPrinted>2019-02-07T01:22:09Z</cp:lastPrinted>
  <dcterms:created xsi:type="dcterms:W3CDTF">2018-11-27T14:05:07Z</dcterms:created>
  <dcterms:modified xsi:type="dcterms:W3CDTF">2019-02-07T01:22:17Z</dcterms:modified>
</cp:coreProperties>
</file>