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084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741" tIns="45870" rIns="91741" bIns="4587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741" tIns="45870" rIns="91741" bIns="45870" rtlCol="0"/>
          <a:lstStyle>
            <a:lvl1pPr algn="r">
              <a:defRPr sz="1200"/>
            </a:lvl1pPr>
          </a:lstStyle>
          <a:p>
            <a:fld id="{2C99D24B-7B54-4C5E-912E-1E5D50FB6993}" type="datetimeFigureOut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1" tIns="45870" rIns="91741" bIns="4587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741" tIns="45870" rIns="91741" bIns="4587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741" tIns="45870" rIns="91741" bIns="4587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741" tIns="45870" rIns="91741" bIns="45870" rtlCol="0" anchor="b"/>
          <a:lstStyle>
            <a:lvl1pPr algn="r">
              <a:defRPr sz="1200"/>
            </a:lvl1pPr>
          </a:lstStyle>
          <a:p>
            <a:fld id="{9690F750-42F2-4CF7-883D-64C39D6DB9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252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0F750-42F2-4CF7-883D-64C39D6DB93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321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9249-F4BB-4DD8-963C-9BB2BA65B6AA}" type="datetimeFigureOut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9AC3-2DE6-4CFF-85C7-903946514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74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9249-F4BB-4DD8-963C-9BB2BA65B6AA}" type="datetimeFigureOut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9AC3-2DE6-4CFF-85C7-903946514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10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9249-F4BB-4DD8-963C-9BB2BA65B6AA}" type="datetimeFigureOut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9AC3-2DE6-4CFF-85C7-903946514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22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9249-F4BB-4DD8-963C-9BB2BA65B6AA}" type="datetimeFigureOut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9AC3-2DE6-4CFF-85C7-903946514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43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9249-F4BB-4DD8-963C-9BB2BA65B6AA}" type="datetimeFigureOut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9AC3-2DE6-4CFF-85C7-903946514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865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9249-F4BB-4DD8-963C-9BB2BA65B6AA}" type="datetimeFigureOut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9AC3-2DE6-4CFF-85C7-903946514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72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9249-F4BB-4DD8-963C-9BB2BA65B6AA}" type="datetimeFigureOut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9AC3-2DE6-4CFF-85C7-903946514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87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9249-F4BB-4DD8-963C-9BB2BA65B6AA}" type="datetimeFigureOut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9AC3-2DE6-4CFF-85C7-903946514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15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9249-F4BB-4DD8-963C-9BB2BA65B6AA}" type="datetimeFigureOut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9AC3-2DE6-4CFF-85C7-903946514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0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9249-F4BB-4DD8-963C-9BB2BA65B6AA}" type="datetimeFigureOut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9AC3-2DE6-4CFF-85C7-903946514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88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9249-F4BB-4DD8-963C-9BB2BA65B6AA}" type="datetimeFigureOut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9AC3-2DE6-4CFF-85C7-903946514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0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89249-F4BB-4DD8-963C-9BB2BA65B6AA}" type="datetimeFigureOut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F9AC3-2DE6-4CFF-85C7-903946514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1732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60065" y="0"/>
            <a:ext cx="6842722" cy="990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5"/>
          <p:cNvSpPr txBox="1">
            <a:spLocks noChangeArrowheads="1"/>
          </p:cNvSpPr>
          <p:nvPr/>
        </p:nvSpPr>
        <p:spPr bwMode="auto">
          <a:xfrm>
            <a:off x="436076" y="7041232"/>
            <a:ext cx="618284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ja-JP" altLang="en-US" sz="2000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■説明員</a:t>
            </a:r>
            <a:endParaRPr lang="en-US" altLang="ja-JP" sz="700" dirty="0" smtClean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800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1800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パワートレイン</a:t>
            </a:r>
            <a:r>
              <a:rPr lang="ja-JP" altLang="en-US" sz="1800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開発本部　　清水　良</a:t>
            </a:r>
          </a:p>
          <a:p>
            <a:r>
              <a:rPr lang="ja-JP" altLang="en-US" sz="1800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マツダのエンジン制御の開発を行い、量産制御開発</a:t>
            </a:r>
            <a:r>
              <a:rPr lang="ja-JP" altLang="en-US" sz="1800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endParaRPr lang="en-US" altLang="ja-JP" sz="1800" dirty="0" smtClean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266700"/>
            <a:r>
              <a:rPr lang="ja-JP" altLang="en-US" sz="1800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部門</a:t>
            </a:r>
            <a:r>
              <a:rPr lang="ja-JP" altLang="en-US" sz="1800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長も務めた。現役の採用面接官。　　</a:t>
            </a:r>
            <a:endParaRPr lang="en-US" altLang="ja-JP" sz="1800" dirty="0" smtClean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1028" name="Picture 4" descr="C:\Users\m172093\AppData\Local\Microsoft\Windows\Temporary Internet Files\Content.IE5\HW4L5GPF\P1J14857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483" y="5464877"/>
            <a:ext cx="1485007" cy="8008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8" descr="black_contents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86238" y="8248893"/>
            <a:ext cx="2469927" cy="1820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749300" y="6819422"/>
            <a:ext cx="19050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© MAZDA</a:t>
            </a:r>
            <a:endParaRPr lang="en-US" altLang="ja-JP">
              <a:latin typeface="Times New Roman" pitchFamily="18" charset="0"/>
            </a:endParaRPr>
          </a:p>
        </p:txBody>
      </p:sp>
      <p:pic>
        <p:nvPicPr>
          <p:cNvPr id="10" name="図 2" descr="ppt_cs5-10.png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84518" y="175936"/>
            <a:ext cx="1116103" cy="986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ボックス 5"/>
          <p:cNvSpPr txBox="1">
            <a:spLocks noChangeArrowheads="1"/>
          </p:cNvSpPr>
          <p:nvPr/>
        </p:nvSpPr>
        <p:spPr bwMode="auto">
          <a:xfrm>
            <a:off x="462220" y="3224808"/>
            <a:ext cx="6495172" cy="235449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ja-JP" altLang="en-US" sz="2000" b="1" u="sng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■日程</a:t>
            </a:r>
            <a:endParaRPr kumimoji="1" lang="en-US" altLang="ja-JP" sz="2000" b="1" u="sng" dirty="0" smtClean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000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b="1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</a:t>
            </a:r>
            <a:r>
              <a:rPr lang="ja-JP" altLang="en-US" sz="2000" b="1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月１</a:t>
            </a:r>
            <a:r>
              <a:rPr lang="en-US" altLang="ja-JP" sz="2000" b="1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2000" b="1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日（水）</a:t>
            </a:r>
            <a:r>
              <a:rPr lang="en-US" altLang="ja-JP" sz="2000" b="1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15:30</a:t>
            </a:r>
            <a:r>
              <a:rPr lang="ja-JP" altLang="en-US" sz="2000" b="1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sz="2000" b="1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17</a:t>
            </a:r>
            <a:r>
              <a:rPr lang="ja-JP" altLang="en-US" sz="2000" b="1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en-US" altLang="ja-JP" sz="2000" b="1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00</a:t>
            </a:r>
            <a:r>
              <a:rPr lang="ja-JP" altLang="en-US" sz="2000" b="1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2000" b="1" dirty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000" b="1" u="sng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■場所</a:t>
            </a:r>
            <a:endParaRPr lang="en-US" altLang="ja-JP" sz="2000" b="1" u="sng" dirty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000" b="1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第三会議室（図書館２階前）</a:t>
            </a:r>
            <a:endParaRPr lang="en-US" altLang="ja-JP" sz="2000" b="1" dirty="0" smtClean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/>
            <a:endParaRPr lang="en-US" altLang="ja-JP" sz="1100" b="1" u="sng" dirty="0" smtClean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/>
            <a:r>
              <a:rPr lang="ja-JP" altLang="en-US" sz="2000" b="1" u="sng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■参加方法</a:t>
            </a:r>
            <a:endParaRPr lang="en-US" altLang="ja-JP" sz="2000" b="1" u="sng" dirty="0" smtClean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/>
            <a:r>
              <a:rPr lang="ja-JP" altLang="en-US" sz="1100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2000" b="1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自由参加　　</a:t>
            </a:r>
            <a:r>
              <a:rPr lang="ja-JP" altLang="en-US" sz="1600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申込み不要です。当日直接会場へお越しください。</a:t>
            </a:r>
            <a:endParaRPr lang="en-US" altLang="ja-JP" sz="1600" dirty="0" smtClean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1612900" eaLnBrk="1" hangingPunct="1"/>
            <a:r>
              <a:rPr lang="ja-JP" altLang="en-US" sz="1600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服装は自由です。また</a:t>
            </a:r>
            <a:r>
              <a:rPr lang="ja-JP" altLang="en-US" sz="160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n-US" sz="160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学部・専攻は</a:t>
            </a:r>
            <a:r>
              <a:rPr lang="ja-JP" altLang="en-US" sz="1600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問いません。</a:t>
            </a:r>
            <a:endParaRPr lang="en-US" altLang="ja-JP" sz="2000" dirty="0" smtClean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" name="テキスト ボックス 5"/>
          <p:cNvSpPr txBox="1">
            <a:spLocks noChangeArrowheads="1"/>
          </p:cNvSpPr>
          <p:nvPr/>
        </p:nvSpPr>
        <p:spPr bwMode="auto">
          <a:xfrm>
            <a:off x="450701" y="5333077"/>
            <a:ext cx="616822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ja-JP" altLang="en-US" sz="2000" b="1" u="sng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■内容（予定）</a:t>
            </a:r>
            <a:endParaRPr lang="en-US" altLang="ja-JP" sz="2000" b="1" u="sng" dirty="0" smtClean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/>
            <a:endParaRPr lang="en-US" altLang="ja-JP" sz="800" dirty="0" smtClean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/>
            <a:r>
              <a:rPr lang="ja-JP" altLang="en-US" sz="1800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800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・マツダ／仕事の紹介</a:t>
            </a:r>
            <a:endParaRPr lang="en-US" altLang="ja-JP" sz="1800" dirty="0" smtClean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/>
            <a:r>
              <a:rPr kumimoji="1" lang="ja-JP" altLang="en-US" sz="1800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sz="1800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・企業が欲しがる人材とは</a:t>
            </a:r>
            <a:endParaRPr kumimoji="1" lang="en-US" altLang="ja-JP" sz="1800" dirty="0" smtClean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/>
            <a:r>
              <a:rPr lang="ja-JP" altLang="en-US" sz="1800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・エントリーシートや面接の心得</a:t>
            </a:r>
            <a:endParaRPr lang="en-US" altLang="ja-JP" sz="1800" dirty="0" smtClean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/>
            <a:r>
              <a:rPr lang="ja-JP" altLang="en-US" sz="1800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＊希望あれば面接訓練も行います。</a:t>
            </a:r>
            <a:endParaRPr lang="en-US" altLang="ja-JP" sz="1800" dirty="0" smtClean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1026" name="Picture 2" descr="C:\Users\m172093\AppData\Local\Microsoft\Windows\Temporary Internet Files\Content.IE5\HW4L5GPF\P1J14590l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61"/>
          <a:stretch/>
        </p:blipFill>
        <p:spPr bwMode="auto">
          <a:xfrm>
            <a:off x="5042926" y="6825208"/>
            <a:ext cx="1354892" cy="7596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410099" y="8651514"/>
            <a:ext cx="620882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240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marL="742950" indent="-285750">
              <a:defRPr sz="2400">
                <a:latin typeface="Times New Roman" pitchFamily="18" charset="0"/>
              </a:defRPr>
            </a:lvl2pPr>
            <a:lvl3pPr marL="1143000" indent="-228600">
              <a:defRPr sz="2400">
                <a:latin typeface="Times New Roman" pitchFamily="18" charset="0"/>
              </a:defRPr>
            </a:lvl3pPr>
            <a:lvl4pPr marL="1600200" indent="-228600">
              <a:defRPr sz="2400">
                <a:latin typeface="Times New Roman" pitchFamily="18" charset="0"/>
              </a:defRPr>
            </a:lvl4pPr>
            <a:lvl5pPr marL="2057400" indent="-228600">
              <a:defRPr sz="2400"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9pPr>
          </a:lstStyle>
          <a:p>
            <a:pPr algn="ctr"/>
            <a:r>
              <a:rPr lang="ja-JP" altLang="en-US" sz="2000" b="1" u="sng" dirty="0" smtClean="0"/>
              <a:t>進路を決めるにあたり</a:t>
            </a:r>
            <a:endParaRPr lang="en-US" altLang="ja-JP" sz="2000" b="1" u="sng" dirty="0" smtClean="0"/>
          </a:p>
          <a:p>
            <a:pPr algn="ctr"/>
            <a:r>
              <a:rPr lang="ja-JP" altLang="en-US" sz="2000" b="1" u="sng" dirty="0" smtClean="0"/>
              <a:t>開発最前線の「仕事」や「採用のポイント」等</a:t>
            </a:r>
            <a:endParaRPr lang="en-US" altLang="ja-JP" sz="2000" b="1" u="sng" dirty="0" smtClean="0"/>
          </a:p>
          <a:p>
            <a:pPr algn="ctr"/>
            <a:r>
              <a:rPr lang="ja-JP" altLang="en-US" sz="2000" b="1" u="sng" dirty="0" smtClean="0"/>
              <a:t>生の話を聞ける機会です！奮ってご参加ください！</a:t>
            </a:r>
          </a:p>
        </p:txBody>
      </p:sp>
      <p:sp>
        <p:nvSpPr>
          <p:cNvPr id="22" name="平行四辺形 21"/>
          <p:cNvSpPr/>
          <p:nvPr/>
        </p:nvSpPr>
        <p:spPr>
          <a:xfrm>
            <a:off x="60065" y="1568624"/>
            <a:ext cx="6797935" cy="1255906"/>
          </a:xfrm>
          <a:prstGeom prst="parallelogram">
            <a:avLst>
              <a:gd name="adj" fmla="val 48124"/>
            </a:avLst>
          </a:prstGeom>
          <a:gradFill>
            <a:gsLst>
              <a:gs pos="0">
                <a:schemeClr val="tx2">
                  <a:lumMod val="90000"/>
                </a:schemeClr>
              </a:gs>
              <a:gs pos="100000">
                <a:schemeClr val="accent1">
                  <a:lumMod val="7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4800" i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　</a:t>
            </a:r>
            <a:r>
              <a:rPr lang="ja-JP" altLang="en-US" sz="4800" u="sng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会社説明会</a:t>
            </a:r>
            <a:endParaRPr lang="en-US" altLang="ja-JP" sz="4800" i="1" u="sng" dirty="0">
              <a:solidFill>
                <a:schemeClr val="bg2">
                  <a:lumMod val="95000"/>
                  <a:lumOff val="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000" b="1" i="1" u="sng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開発最前線</a:t>
            </a:r>
            <a:r>
              <a:rPr lang="en-US" altLang="ja-JP" sz="2000" b="1" i="1" u="sng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&amp;</a:t>
            </a:r>
            <a:r>
              <a:rPr lang="ja-JP" altLang="en-US" sz="2000" b="1" i="1" u="sng" dirty="0">
                <a:solidFill>
                  <a:schemeClr val="bg2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ﾏ</a:t>
            </a:r>
            <a:r>
              <a:rPr lang="ja-JP" altLang="en-US" sz="2000" b="1" i="1" u="sng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ﾈｼﾞﾒﾝﾄのリアルな話が聞ける</a:t>
            </a:r>
            <a:endParaRPr lang="en-US" altLang="ja-JP" sz="2000" b="1" i="1" u="sng" dirty="0">
              <a:solidFill>
                <a:schemeClr val="bg2">
                  <a:lumMod val="95000"/>
                  <a:lumOff val="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4559" y="63922"/>
            <a:ext cx="56223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長岡技術科学大学の皆様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4559" y="704528"/>
            <a:ext cx="43508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マツダ</a:t>
            </a:r>
            <a:r>
              <a:rPr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株式会社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4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25921" y="3080792"/>
            <a:ext cx="6193002" cy="5331899"/>
          </a:xfrm>
          <a:prstGeom prst="rect">
            <a:avLst/>
          </a:pr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9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51</Words>
  <Application>Microsoft Office PowerPoint</Application>
  <PresentationFormat>A4 210 x 297 mm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Suzuki Hideaki (鈴木 秀明)</dc:creator>
  <cp:lastModifiedBy>永井 敏博</cp:lastModifiedBy>
  <cp:revision>34</cp:revision>
  <cp:lastPrinted>2019-03-06T06:04:06Z</cp:lastPrinted>
  <dcterms:created xsi:type="dcterms:W3CDTF">2017-10-19T05:30:11Z</dcterms:created>
  <dcterms:modified xsi:type="dcterms:W3CDTF">2019-03-06T09:52:14Z</dcterms:modified>
</cp:coreProperties>
</file>